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4" r:id="rId3"/>
    <p:sldId id="265" r:id="rId4"/>
    <p:sldId id="266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68475" autoAdjust="0"/>
  </p:normalViewPr>
  <p:slideViewPr>
    <p:cSldViewPr>
      <p:cViewPr>
        <p:scale>
          <a:sx n="107" d="100"/>
          <a:sy n="107" d="100"/>
        </p:scale>
        <p:origin x="1108" y="336"/>
      </p:cViewPr>
      <p:guideLst>
        <p:guide orient="horz" pos="221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65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significant questions: </a:t>
            </a:r>
            <a:r>
              <a:rPr lang="en-GB" dirty="0">
                <a:sym typeface="Wingdings" panose="05000000000000000000" pitchFamily="2" charset="2"/>
              </a:rPr>
              <a:t> klick to </a:t>
            </a:r>
            <a:r>
              <a:rPr lang="en-GB" dirty="0" err="1">
                <a:sym typeface="Wingdings" panose="05000000000000000000" pitchFamily="2" charset="2"/>
              </a:rPr>
              <a:t>ausblenden</a:t>
            </a:r>
            <a:r>
              <a:rPr lang="en-GB" dirty="0">
                <a:sym typeface="Wingdings" panose="05000000000000000000" pitchFamily="2" charset="2"/>
              </a:rPr>
              <a:t> not significant ones</a:t>
            </a:r>
          </a:p>
          <a:p>
            <a:pPr marL="0" indent="0">
              <a:buFontTx/>
              <a:buNone/>
            </a:pPr>
            <a:r>
              <a:rPr lang="en-GB" dirty="0" err="1">
                <a:sym typeface="Wingdings" panose="05000000000000000000" pitchFamily="2" charset="2"/>
              </a:rPr>
              <a:t>klicken</a:t>
            </a:r>
            <a:r>
              <a:rPr lang="en-GB" dirty="0">
                <a:sym typeface="Wingdings" panose="05000000000000000000" pitchFamily="2" charset="2"/>
              </a:rPr>
              <a:t> um </a:t>
            </a:r>
            <a:r>
              <a:rPr lang="en-GB" dirty="0" err="1">
                <a:sym typeface="Wingdings" panose="05000000000000000000" pitchFamily="2" charset="2"/>
              </a:rPr>
              <a:t>jeweils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einzublenden</a:t>
            </a:r>
            <a:r>
              <a:rPr lang="en-GB" dirty="0">
                <a:sym typeface="Wingdings" panose="05000000000000000000" pitchFamily="2" charset="2"/>
              </a:rPr>
              <a:t>  t-test </a:t>
            </a:r>
            <a:r>
              <a:rPr lang="en-GB" dirty="0" err="1">
                <a:sym typeface="Wingdings" panose="05000000000000000000" pitchFamily="2" charset="2"/>
              </a:rPr>
              <a:t>ergebnis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sagen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nächste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5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calculation: using Euclidean distance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significant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Study 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Study: 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IV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CAB4C-729B-432F-B847-5FD7D8B9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02574"/>
            <a:ext cx="4248472" cy="34000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General feeling?</a:t>
            </a:r>
          </a:p>
          <a:p>
            <a:pPr>
              <a:lnSpc>
                <a:spcPct val="150000"/>
              </a:lnSpc>
            </a:pPr>
            <a:r>
              <a:rPr lang="en-GB" dirty="0"/>
              <a:t>Most immersive condition?</a:t>
            </a:r>
          </a:p>
          <a:p>
            <a:pPr>
              <a:lnSpc>
                <a:spcPct val="150000"/>
              </a:lnSpc>
            </a:pPr>
            <a:r>
              <a:rPr lang="en-GB" dirty="0"/>
              <a:t>Are gestures important?</a:t>
            </a:r>
          </a:p>
          <a:p>
            <a:pPr>
              <a:lnSpc>
                <a:spcPct val="150000"/>
              </a:lnSpc>
            </a:pPr>
            <a:r>
              <a:rPr lang="en-GB" dirty="0"/>
              <a:t>Lot of hand movements?</a:t>
            </a:r>
          </a:p>
          <a:p>
            <a:pPr>
              <a:lnSpc>
                <a:spcPct val="150000"/>
              </a:lnSpc>
            </a:pPr>
            <a:r>
              <a:rPr lang="en-GB" dirty="0"/>
              <a:t>Notice other person moving ?</a:t>
            </a:r>
          </a:p>
          <a:p>
            <a:pPr>
              <a:lnSpc>
                <a:spcPct val="120000"/>
              </a:lnSpc>
            </a:pPr>
            <a:r>
              <a:rPr lang="en-GB" dirty="0"/>
              <a:t>Other person expressed </a:t>
            </a:r>
            <a:br>
              <a:rPr lang="en-GB" dirty="0"/>
            </a:br>
            <a:r>
              <a:rPr lang="en-GB" dirty="0"/>
              <a:t>himself though hand </a:t>
            </a:r>
            <a:br>
              <a:rPr lang="en-GB" dirty="0"/>
            </a:br>
            <a:r>
              <a:rPr lang="en-GB" dirty="0"/>
              <a:t>movement?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8EC8E-43EC-4093-8611-9CB16603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5871B9-80E7-4321-B34F-B6F2F55A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Qualitative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B6532-8CB5-4AD7-98D8-EA0CF467FB27}"/>
              </a:ext>
            </a:extLst>
          </p:cNvPr>
          <p:cNvSpPr/>
          <p:nvPr/>
        </p:nvSpPr>
        <p:spPr>
          <a:xfrm>
            <a:off x="4572000" y="2218913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A02F1-8D83-4C9D-BEB2-FD306906EA86}"/>
              </a:ext>
            </a:extLst>
          </p:cNvPr>
          <p:cNvSpPr txBox="1"/>
          <p:nvPr/>
        </p:nvSpPr>
        <p:spPr>
          <a:xfrm>
            <a:off x="4572000" y="1712792"/>
            <a:ext cx="272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  &gt;    none    &gt;   fake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325744-742F-4C57-B5A0-F668D40E1F29}"/>
              </a:ext>
            </a:extLst>
          </p:cNvPr>
          <p:cNvGrpSpPr/>
          <p:nvPr/>
        </p:nvGrpSpPr>
        <p:grpSpPr>
          <a:xfrm>
            <a:off x="4572000" y="2657005"/>
            <a:ext cx="2736304" cy="320544"/>
            <a:chOff x="4572000" y="2357344"/>
            <a:chExt cx="2736304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DE00CE-2217-488D-922E-0E69EA0B7E9F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BAA9FA-E0B0-4B1C-AA60-7B256CABE634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33FF00-BC96-4E44-A960-1C8D51D6F706}"/>
              </a:ext>
            </a:extLst>
          </p:cNvPr>
          <p:cNvSpPr/>
          <p:nvPr/>
        </p:nvSpPr>
        <p:spPr>
          <a:xfrm>
            <a:off x="4572000" y="3095097"/>
            <a:ext cx="2736304" cy="32054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10DFD8-5BFC-4954-82A2-F7120A3E642D}"/>
              </a:ext>
            </a:extLst>
          </p:cNvPr>
          <p:cNvGrpSpPr/>
          <p:nvPr/>
        </p:nvGrpSpPr>
        <p:grpSpPr>
          <a:xfrm>
            <a:off x="4564949" y="3783700"/>
            <a:ext cx="2743355" cy="320544"/>
            <a:chOff x="4564949" y="3783700"/>
            <a:chExt cx="2743355" cy="3205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109EA9-2A51-44C4-B1FA-4643AC1AC613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6075EF-CFF9-41E7-AC64-AA1217630371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DE4C6-0DD2-4830-BB34-6DA7655B5DAC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AB52C3-24A4-4448-9012-9AE9EC9028CA}"/>
              </a:ext>
            </a:extLst>
          </p:cNvPr>
          <p:cNvSpPr/>
          <p:nvPr/>
        </p:nvSpPr>
        <p:spPr>
          <a:xfrm>
            <a:off x="4562997" y="1255459"/>
            <a:ext cx="2736304" cy="32054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2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6" grpId="0"/>
      <p:bldP spid="9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Presence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987574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4091710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B9992-7613-444F-BA60-C534B7AF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091892"/>
            <a:ext cx="8642350" cy="33576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222FB-E5C5-4AA3-BAC3-7232C2C3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BFE02-2F9C-4D8D-8CA7-A2FE6BC8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Co-Presence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E410A-1435-4C22-AFD2-0E6464D617EE}"/>
              </a:ext>
            </a:extLst>
          </p:cNvPr>
          <p:cNvGrpSpPr/>
          <p:nvPr/>
        </p:nvGrpSpPr>
        <p:grpSpPr>
          <a:xfrm>
            <a:off x="856900" y="4195422"/>
            <a:ext cx="7430200" cy="320544"/>
            <a:chOff x="856900" y="4327439"/>
            <a:chExt cx="7430200" cy="320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D1C18B-3879-4CE0-9B8A-A1F6F32C371F}"/>
                </a:ext>
              </a:extLst>
            </p:cNvPr>
            <p:cNvSpPr/>
            <p:nvPr/>
          </p:nvSpPr>
          <p:spPr>
            <a:xfrm>
              <a:off x="856900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F110B-F71F-4A54-8C86-D2A9745A6B4D}"/>
                </a:ext>
              </a:extLst>
            </p:cNvPr>
            <p:cNvSpPr/>
            <p:nvPr/>
          </p:nvSpPr>
          <p:spPr>
            <a:xfrm>
              <a:off x="1823014" y="4327439"/>
              <a:ext cx="2028905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1DB23D-AAE8-4A90-B894-261FC97AF738}"/>
                </a:ext>
              </a:extLst>
            </p:cNvPr>
            <p:cNvSpPr/>
            <p:nvPr/>
          </p:nvSpPr>
          <p:spPr>
            <a:xfrm>
              <a:off x="4355976" y="4327439"/>
              <a:ext cx="1188132" cy="2541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3385F-4CFD-4731-ABD2-32B9A5D9E532}"/>
                </a:ext>
              </a:extLst>
            </p:cNvPr>
            <p:cNvSpPr/>
            <p:nvPr/>
          </p:nvSpPr>
          <p:spPr>
            <a:xfrm>
              <a:off x="6516216" y="4327439"/>
              <a:ext cx="360040" cy="28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4848D1-7FC0-4D5F-806A-9926A0EBB5D9}"/>
                </a:ext>
              </a:extLst>
            </p:cNvPr>
            <p:cNvSpPr/>
            <p:nvPr/>
          </p:nvSpPr>
          <p:spPr>
            <a:xfrm>
              <a:off x="7355202" y="4327439"/>
              <a:ext cx="931898" cy="320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37F972-5ED5-444E-8856-9CA468C72126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1FA64E-3A43-4AEC-9A81-202D1AD766DA}"/>
              </a:ext>
            </a:extLst>
          </p:cNvPr>
          <p:cNvSpPr txBox="1"/>
          <p:nvPr/>
        </p:nvSpPr>
        <p:spPr>
          <a:xfrm>
            <a:off x="2549274" y="4486527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B780D-792C-41A7-954E-F6A0083C91BF}"/>
              </a:ext>
            </a:extLst>
          </p:cNvPr>
          <p:cNvSpPr txBox="1"/>
          <p:nvPr/>
        </p:nvSpPr>
        <p:spPr>
          <a:xfrm>
            <a:off x="2549274" y="4477058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47953-B381-4C60-94AF-6E7FD831328B}"/>
              </a:ext>
            </a:extLst>
          </p:cNvPr>
          <p:cNvSpPr txBox="1"/>
          <p:nvPr/>
        </p:nvSpPr>
        <p:spPr>
          <a:xfrm>
            <a:off x="2549274" y="4486527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24FF5-4CF4-44DD-9646-A5B135788307}"/>
              </a:ext>
            </a:extLst>
          </p:cNvPr>
          <p:cNvSpPr txBox="1"/>
          <p:nvPr/>
        </p:nvSpPr>
        <p:spPr>
          <a:xfrm>
            <a:off x="2549274" y="4469016"/>
            <a:ext cx="57606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felt alone in the virtual environment.</a:t>
            </a:r>
            <a:br>
              <a:rPr lang="en-US" dirty="0"/>
            </a:br>
            <a:r>
              <a:rPr lang="en-US" dirty="0"/>
              <a:t>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A2854F-391C-4B25-A189-01A883F0F1DB}"/>
              </a:ext>
            </a:extLst>
          </p:cNvPr>
          <p:cNvSpPr txBox="1"/>
          <p:nvPr/>
        </p:nvSpPr>
        <p:spPr>
          <a:xfrm>
            <a:off x="2549274" y="4453103"/>
            <a:ext cx="5760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6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Quantitative: Distance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1261340"/>
            <a:ext cx="8642350" cy="3282808"/>
          </a:xfrm>
        </p:spPr>
      </p:pic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547</Words>
  <Application>Microsoft Office PowerPoint</Application>
  <PresentationFormat>On-screen Show (16:9)</PresentationFormat>
  <Paragraphs>77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Study Setup</vt:lpstr>
      <vt:lpstr>Study Setup</vt:lpstr>
      <vt:lpstr>Procedure</vt:lpstr>
      <vt:lpstr>Results – Qualitative </vt:lpstr>
      <vt:lpstr>Results – Quantitative: Presence</vt:lpstr>
      <vt:lpstr>Results – Quantitative: Co-Presence</vt:lpstr>
      <vt:lpstr>Results – Quantitative: Distance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 U</cp:lastModifiedBy>
  <cp:revision>49</cp:revision>
  <dcterms:created xsi:type="dcterms:W3CDTF">2019-06-04T13:23:04Z</dcterms:created>
  <dcterms:modified xsi:type="dcterms:W3CDTF">2019-07-08T14:59:56Z</dcterms:modified>
</cp:coreProperties>
</file>